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9" r:id="rId2"/>
  </p:sldMasterIdLst>
  <p:notesMasterIdLst>
    <p:notesMasterId r:id="rId7"/>
  </p:notesMasterIdLst>
  <p:handoutMasterIdLst>
    <p:handoutMasterId r:id="rId8"/>
  </p:handoutMasterIdLst>
  <p:sldIdLst>
    <p:sldId id="261" r:id="rId3"/>
    <p:sldId id="260" r:id="rId4"/>
    <p:sldId id="262" r:id="rId5"/>
    <p:sldId id="263" r:id="rId6"/>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0"/>
    <a:srgbClr val="3BC1CA"/>
    <a:srgbClr val="00AEEF"/>
    <a:srgbClr val="66B948"/>
    <a:srgbClr val="F6F6F6"/>
    <a:srgbClr val="2F6D8F"/>
    <a:srgbClr val="92C1C3"/>
    <a:srgbClr val="167263"/>
    <a:srgbClr val="74CAE7"/>
    <a:srgbClr val="E46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579" autoAdjust="0"/>
  </p:normalViewPr>
  <p:slideViewPr>
    <p:cSldViewPr snapToGrid="0" snapToObjects="1">
      <p:cViewPr>
        <p:scale>
          <a:sx n="78" d="100"/>
          <a:sy n="78" d="100"/>
        </p:scale>
        <p:origin x="3400" y="144"/>
      </p:cViewPr>
      <p:guideLst>
        <p:guide orient="horz" pos="3168"/>
        <p:guide pos="244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3/3/23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3/3/23</a:t>
            </a:fld>
            <a:endParaRPr lang="en-US" dirty="0"/>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B94B3F-4210-4A7E-A6D2-CA0D4894E38A}"/>
              </a:ext>
            </a:extLst>
          </p:cNvPr>
          <p:cNvSpPr>
            <a:spLocks noGrp="1"/>
          </p:cNvSpPr>
          <p:nvPr>
            <p:ph type="dt" sz="half" idx="10"/>
          </p:nvPr>
        </p:nvSpPr>
        <p:spPr>
          <a:xfrm>
            <a:off x="5913440" y="9505353"/>
            <a:ext cx="1748790" cy="535517"/>
          </a:xfrm>
          <a:prstGeom prst="rect">
            <a:avLst/>
          </a:prstGeom>
        </p:spPr>
        <p:txBody>
          <a:bodyPr/>
          <a:lstStyle/>
          <a:p>
            <a:r>
              <a:rPr lang="en-US"/>
              <a:t>Updated </a:t>
            </a:r>
            <a:fld id="{2D28C4BF-9551-444E-9248-B12A4740EADF}" type="datetime1">
              <a:rPr lang="en-US" smtClean="0"/>
              <a:t>3/3/23</a:t>
            </a:fld>
            <a:endParaRPr lang="en-US"/>
          </a:p>
          <a:p>
            <a:r>
              <a:rPr lang="en-US"/>
              <a:t>www.SquareMeals.org</a:t>
            </a:r>
            <a:endParaRPr lang="en-US" dirty="0"/>
          </a:p>
        </p:txBody>
      </p:sp>
      <p:sp>
        <p:nvSpPr>
          <p:cNvPr id="2" name="Text Placeholder 12">
            <a:extLst>
              <a:ext uri="{FF2B5EF4-FFF2-40B4-BE49-F238E27FC236}">
                <a16:creationId xmlns:a16="http://schemas.microsoft.com/office/drawing/2014/main" id="{FE2BDB3D-B87D-DA59-055E-9DB8C6991049}"/>
              </a:ext>
            </a:extLst>
          </p:cNvPr>
          <p:cNvSpPr>
            <a:spLocks noGrp="1"/>
          </p:cNvSpPr>
          <p:nvPr>
            <p:ph type="body" sz="quarter" idx="11" hasCustomPrompt="1"/>
          </p:nvPr>
        </p:nvSpPr>
        <p:spPr>
          <a:xfrm>
            <a:off x="604838" y="800100"/>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9" name="Text Placeholder 12">
            <a:extLst>
              <a:ext uri="{FF2B5EF4-FFF2-40B4-BE49-F238E27FC236}">
                <a16:creationId xmlns:a16="http://schemas.microsoft.com/office/drawing/2014/main" id="{6D28CB7C-9A29-08F7-8208-335496EB1401}"/>
              </a:ext>
            </a:extLst>
          </p:cNvPr>
          <p:cNvSpPr>
            <a:spLocks noGrp="1"/>
          </p:cNvSpPr>
          <p:nvPr>
            <p:ph type="body" sz="quarter" idx="12" hasCustomPrompt="1"/>
          </p:nvPr>
        </p:nvSpPr>
        <p:spPr>
          <a:xfrm>
            <a:off x="4524261" y="800100"/>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0" name="Text Placeholder 12">
            <a:extLst>
              <a:ext uri="{FF2B5EF4-FFF2-40B4-BE49-F238E27FC236}">
                <a16:creationId xmlns:a16="http://schemas.microsoft.com/office/drawing/2014/main" id="{964733D0-E9F5-8C88-76A1-6C06932461BE}"/>
              </a:ext>
            </a:extLst>
          </p:cNvPr>
          <p:cNvSpPr>
            <a:spLocks noGrp="1"/>
          </p:cNvSpPr>
          <p:nvPr>
            <p:ph type="body" sz="quarter" idx="13" hasCustomPrompt="1"/>
          </p:nvPr>
        </p:nvSpPr>
        <p:spPr>
          <a:xfrm>
            <a:off x="604838" y="3308520"/>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1" name="Text Placeholder 12">
            <a:extLst>
              <a:ext uri="{FF2B5EF4-FFF2-40B4-BE49-F238E27FC236}">
                <a16:creationId xmlns:a16="http://schemas.microsoft.com/office/drawing/2014/main" id="{321972DA-8719-99E2-56D0-16F3E72E72D4}"/>
              </a:ext>
            </a:extLst>
          </p:cNvPr>
          <p:cNvSpPr>
            <a:spLocks noGrp="1"/>
          </p:cNvSpPr>
          <p:nvPr>
            <p:ph type="body" sz="quarter" idx="14" hasCustomPrompt="1"/>
          </p:nvPr>
        </p:nvSpPr>
        <p:spPr>
          <a:xfrm>
            <a:off x="4524261" y="3308520"/>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2" name="Text Placeholder 12">
            <a:extLst>
              <a:ext uri="{FF2B5EF4-FFF2-40B4-BE49-F238E27FC236}">
                <a16:creationId xmlns:a16="http://schemas.microsoft.com/office/drawing/2014/main" id="{538C6D28-D4FE-27AE-947D-848A2D09EA89}"/>
              </a:ext>
            </a:extLst>
          </p:cNvPr>
          <p:cNvSpPr>
            <a:spLocks noGrp="1"/>
          </p:cNvSpPr>
          <p:nvPr>
            <p:ph type="body" sz="quarter" idx="15" hasCustomPrompt="1"/>
          </p:nvPr>
        </p:nvSpPr>
        <p:spPr>
          <a:xfrm>
            <a:off x="604838" y="5875416"/>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3" name="Text Placeholder 12">
            <a:extLst>
              <a:ext uri="{FF2B5EF4-FFF2-40B4-BE49-F238E27FC236}">
                <a16:creationId xmlns:a16="http://schemas.microsoft.com/office/drawing/2014/main" id="{5D5870CF-DC65-4B22-8007-B854230E7D04}"/>
              </a:ext>
            </a:extLst>
          </p:cNvPr>
          <p:cNvSpPr>
            <a:spLocks noGrp="1"/>
          </p:cNvSpPr>
          <p:nvPr>
            <p:ph type="body" sz="quarter" idx="16" hasCustomPrompt="1"/>
          </p:nvPr>
        </p:nvSpPr>
        <p:spPr>
          <a:xfrm>
            <a:off x="4524261" y="5875416"/>
            <a:ext cx="2382837" cy="1176338"/>
          </a:xfrm>
          <a:prstGeom prst="rect">
            <a:avLst/>
          </a:prstGeom>
        </p:spPr>
        <p:txBody>
          <a:bodyPr/>
          <a:lstStyle>
            <a:lvl1pPr marL="0" indent="0" algn="ctr">
              <a:buNone/>
              <a:defRPr b="1">
                <a:solidFill>
                  <a:srgbClr val="004980"/>
                </a:solidFill>
                <a:latin typeface="Arial" panose="020B0604020202020204" pitchFamily="34" charset="0"/>
                <a:cs typeface="Arial" panose="020B0604020202020204" pitchFamily="34" charset="0"/>
              </a:defRPr>
            </a:lvl1pPr>
          </a:lstStyle>
          <a:p>
            <a:pPr lvl="0"/>
            <a:r>
              <a:rPr lang="en-US" dirty="0"/>
              <a:t>Place Menu Title Here</a:t>
            </a:r>
          </a:p>
        </p:txBody>
      </p:sp>
    </p:spTree>
    <p:extLst>
      <p:ext uri="{BB962C8B-B14F-4D97-AF65-F5344CB8AC3E}">
        <p14:creationId xmlns:p14="http://schemas.microsoft.com/office/powerpoint/2010/main" val="279492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B76D03A-40DB-4A58-B070-6E2A8FCB500D}"/>
              </a:ext>
            </a:extLst>
          </p:cNvPr>
          <p:cNvSpPr>
            <a:spLocks noGrp="1"/>
          </p:cNvSpPr>
          <p:nvPr>
            <p:ph type="dt" sz="half" idx="10"/>
          </p:nvPr>
        </p:nvSpPr>
        <p:spPr>
          <a:xfrm>
            <a:off x="5913440" y="9505353"/>
            <a:ext cx="1748790" cy="535517"/>
          </a:xfrm>
          <a:prstGeom prst="rect">
            <a:avLst/>
          </a:prstGeom>
        </p:spPr>
        <p:txBody>
          <a:bodyPr/>
          <a:lstStyle/>
          <a:p>
            <a:r>
              <a:rPr lang="en-US"/>
              <a:t>Updated </a:t>
            </a:r>
            <a:fld id="{9D52385C-15A4-4691-8381-A3EB754E9941}" type="datetime1">
              <a:rPr lang="en-US" smtClean="0"/>
              <a:t>3/3/23</a:t>
            </a:fld>
            <a:endParaRPr lang="en-US"/>
          </a:p>
          <a:p>
            <a:r>
              <a:rPr lang="en-US"/>
              <a:t>www.SquareMeals.org</a:t>
            </a:r>
            <a:endParaRPr lang="en-US" dirty="0"/>
          </a:p>
        </p:txBody>
      </p:sp>
      <p:sp>
        <p:nvSpPr>
          <p:cNvPr id="2" name="Text Placeholder 12">
            <a:extLst>
              <a:ext uri="{FF2B5EF4-FFF2-40B4-BE49-F238E27FC236}">
                <a16:creationId xmlns:a16="http://schemas.microsoft.com/office/drawing/2014/main" id="{B3D9CE41-EBD8-2790-E50F-48786B02719A}"/>
              </a:ext>
            </a:extLst>
          </p:cNvPr>
          <p:cNvSpPr>
            <a:spLocks noGrp="1"/>
          </p:cNvSpPr>
          <p:nvPr>
            <p:ph type="body" sz="quarter" idx="11" hasCustomPrompt="1"/>
          </p:nvPr>
        </p:nvSpPr>
        <p:spPr>
          <a:xfrm>
            <a:off x="259628" y="195937"/>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2" name="Text Placeholder 12">
            <a:extLst>
              <a:ext uri="{FF2B5EF4-FFF2-40B4-BE49-F238E27FC236}">
                <a16:creationId xmlns:a16="http://schemas.microsoft.com/office/drawing/2014/main" id="{6B72D565-6241-AC33-E752-D0D196B9CE2F}"/>
              </a:ext>
            </a:extLst>
          </p:cNvPr>
          <p:cNvSpPr>
            <a:spLocks noGrp="1"/>
          </p:cNvSpPr>
          <p:nvPr>
            <p:ph type="body" sz="quarter" idx="12" hasCustomPrompt="1"/>
          </p:nvPr>
        </p:nvSpPr>
        <p:spPr>
          <a:xfrm>
            <a:off x="4179051" y="195937"/>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3" name="Text Placeholder 12">
            <a:extLst>
              <a:ext uri="{FF2B5EF4-FFF2-40B4-BE49-F238E27FC236}">
                <a16:creationId xmlns:a16="http://schemas.microsoft.com/office/drawing/2014/main" id="{9629484C-F5EA-BEE2-E444-362C10ECACE2}"/>
              </a:ext>
            </a:extLst>
          </p:cNvPr>
          <p:cNvSpPr>
            <a:spLocks noGrp="1"/>
          </p:cNvSpPr>
          <p:nvPr>
            <p:ph type="body" sz="quarter" idx="13" hasCustomPrompt="1"/>
          </p:nvPr>
        </p:nvSpPr>
        <p:spPr>
          <a:xfrm>
            <a:off x="259628" y="2704357"/>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4" name="Text Placeholder 12">
            <a:extLst>
              <a:ext uri="{FF2B5EF4-FFF2-40B4-BE49-F238E27FC236}">
                <a16:creationId xmlns:a16="http://schemas.microsoft.com/office/drawing/2014/main" id="{0A46D6DB-B866-2D23-B470-677FDCA5CE26}"/>
              </a:ext>
            </a:extLst>
          </p:cNvPr>
          <p:cNvSpPr>
            <a:spLocks noGrp="1"/>
          </p:cNvSpPr>
          <p:nvPr>
            <p:ph type="body" sz="quarter" idx="14" hasCustomPrompt="1"/>
          </p:nvPr>
        </p:nvSpPr>
        <p:spPr>
          <a:xfrm>
            <a:off x="4179051" y="2704357"/>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5" name="Text Placeholder 12">
            <a:extLst>
              <a:ext uri="{FF2B5EF4-FFF2-40B4-BE49-F238E27FC236}">
                <a16:creationId xmlns:a16="http://schemas.microsoft.com/office/drawing/2014/main" id="{EFFD0AC9-6F10-94A4-C3D1-47CA56CDF9B5}"/>
              </a:ext>
            </a:extLst>
          </p:cNvPr>
          <p:cNvSpPr>
            <a:spLocks noGrp="1"/>
          </p:cNvSpPr>
          <p:nvPr>
            <p:ph type="body" sz="quarter" idx="15" hasCustomPrompt="1"/>
          </p:nvPr>
        </p:nvSpPr>
        <p:spPr>
          <a:xfrm>
            <a:off x="259628" y="5271253"/>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6" name="Text Placeholder 12">
            <a:extLst>
              <a:ext uri="{FF2B5EF4-FFF2-40B4-BE49-F238E27FC236}">
                <a16:creationId xmlns:a16="http://schemas.microsoft.com/office/drawing/2014/main" id="{BB0233E7-5CC3-B1A1-4951-AF9CB17C54A9}"/>
              </a:ext>
            </a:extLst>
          </p:cNvPr>
          <p:cNvSpPr>
            <a:spLocks noGrp="1"/>
          </p:cNvSpPr>
          <p:nvPr>
            <p:ph type="body" sz="quarter" idx="16" hasCustomPrompt="1"/>
          </p:nvPr>
        </p:nvSpPr>
        <p:spPr>
          <a:xfrm>
            <a:off x="4179051" y="5271253"/>
            <a:ext cx="3268980"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Tree>
    <p:extLst>
      <p:ext uri="{BB962C8B-B14F-4D97-AF65-F5344CB8AC3E}">
        <p14:creationId xmlns:p14="http://schemas.microsoft.com/office/powerpoint/2010/main" val="216298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3A609F0-BEDE-6B73-91EC-4BA5D0D38D88}"/>
              </a:ext>
            </a:extLst>
          </p:cNvPr>
          <p:cNvSpPr>
            <a:spLocks noGrp="1"/>
          </p:cNvSpPr>
          <p:nvPr>
            <p:ph type="body" sz="quarter" idx="10" hasCustomPrompt="1"/>
          </p:nvPr>
        </p:nvSpPr>
        <p:spPr>
          <a:xfrm>
            <a:off x="604838" y="800100"/>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4" name="Text Placeholder 12">
            <a:extLst>
              <a:ext uri="{FF2B5EF4-FFF2-40B4-BE49-F238E27FC236}">
                <a16:creationId xmlns:a16="http://schemas.microsoft.com/office/drawing/2014/main" id="{DCEA09A8-AE60-AE90-4100-EBBE6231217A}"/>
              </a:ext>
            </a:extLst>
          </p:cNvPr>
          <p:cNvSpPr>
            <a:spLocks noGrp="1"/>
          </p:cNvSpPr>
          <p:nvPr>
            <p:ph type="body" sz="quarter" idx="11" hasCustomPrompt="1"/>
          </p:nvPr>
        </p:nvSpPr>
        <p:spPr>
          <a:xfrm>
            <a:off x="4524261" y="800100"/>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5" name="Text Placeholder 12">
            <a:extLst>
              <a:ext uri="{FF2B5EF4-FFF2-40B4-BE49-F238E27FC236}">
                <a16:creationId xmlns:a16="http://schemas.microsoft.com/office/drawing/2014/main" id="{7E502C33-1221-651B-28B5-98F54489B1B9}"/>
              </a:ext>
            </a:extLst>
          </p:cNvPr>
          <p:cNvSpPr>
            <a:spLocks noGrp="1"/>
          </p:cNvSpPr>
          <p:nvPr>
            <p:ph type="body" sz="quarter" idx="12" hasCustomPrompt="1"/>
          </p:nvPr>
        </p:nvSpPr>
        <p:spPr>
          <a:xfrm>
            <a:off x="604838" y="3308520"/>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6" name="Text Placeholder 12">
            <a:extLst>
              <a:ext uri="{FF2B5EF4-FFF2-40B4-BE49-F238E27FC236}">
                <a16:creationId xmlns:a16="http://schemas.microsoft.com/office/drawing/2014/main" id="{6971F150-801A-A49A-655C-58A69F32EA05}"/>
              </a:ext>
            </a:extLst>
          </p:cNvPr>
          <p:cNvSpPr>
            <a:spLocks noGrp="1"/>
          </p:cNvSpPr>
          <p:nvPr>
            <p:ph type="body" sz="quarter" idx="13" hasCustomPrompt="1"/>
          </p:nvPr>
        </p:nvSpPr>
        <p:spPr>
          <a:xfrm>
            <a:off x="4524261" y="3308520"/>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7" name="Text Placeholder 12">
            <a:extLst>
              <a:ext uri="{FF2B5EF4-FFF2-40B4-BE49-F238E27FC236}">
                <a16:creationId xmlns:a16="http://schemas.microsoft.com/office/drawing/2014/main" id="{E10E66A4-EF1F-7AFF-BBE7-2F9801696157}"/>
              </a:ext>
            </a:extLst>
          </p:cNvPr>
          <p:cNvSpPr>
            <a:spLocks noGrp="1"/>
          </p:cNvSpPr>
          <p:nvPr>
            <p:ph type="body" sz="quarter" idx="14" hasCustomPrompt="1"/>
          </p:nvPr>
        </p:nvSpPr>
        <p:spPr>
          <a:xfrm>
            <a:off x="604838" y="5875416"/>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8" name="Text Placeholder 12">
            <a:extLst>
              <a:ext uri="{FF2B5EF4-FFF2-40B4-BE49-F238E27FC236}">
                <a16:creationId xmlns:a16="http://schemas.microsoft.com/office/drawing/2014/main" id="{4C073188-F454-73BD-91E7-D09B2FFDDAAA}"/>
              </a:ext>
            </a:extLst>
          </p:cNvPr>
          <p:cNvSpPr>
            <a:spLocks noGrp="1"/>
          </p:cNvSpPr>
          <p:nvPr>
            <p:ph type="body" sz="quarter" idx="15" hasCustomPrompt="1"/>
          </p:nvPr>
        </p:nvSpPr>
        <p:spPr>
          <a:xfrm>
            <a:off x="4524261" y="5875416"/>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9" name="Text Placeholder 12">
            <a:extLst>
              <a:ext uri="{FF2B5EF4-FFF2-40B4-BE49-F238E27FC236}">
                <a16:creationId xmlns:a16="http://schemas.microsoft.com/office/drawing/2014/main" id="{577B89E5-3FBD-3977-15E2-7AECBA35B056}"/>
              </a:ext>
            </a:extLst>
          </p:cNvPr>
          <p:cNvSpPr>
            <a:spLocks noGrp="1"/>
          </p:cNvSpPr>
          <p:nvPr>
            <p:ph type="body" sz="quarter" idx="16" hasCustomPrompt="1"/>
          </p:nvPr>
        </p:nvSpPr>
        <p:spPr>
          <a:xfrm>
            <a:off x="604838" y="8383836"/>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0" name="Text Placeholder 12">
            <a:extLst>
              <a:ext uri="{FF2B5EF4-FFF2-40B4-BE49-F238E27FC236}">
                <a16:creationId xmlns:a16="http://schemas.microsoft.com/office/drawing/2014/main" id="{FB3EE606-C6E5-9D3E-A1C6-9CCC6F5BA5A2}"/>
              </a:ext>
            </a:extLst>
          </p:cNvPr>
          <p:cNvSpPr>
            <a:spLocks noGrp="1"/>
          </p:cNvSpPr>
          <p:nvPr>
            <p:ph type="body" sz="quarter" idx="17" hasCustomPrompt="1"/>
          </p:nvPr>
        </p:nvSpPr>
        <p:spPr>
          <a:xfrm>
            <a:off x="4524261" y="8383836"/>
            <a:ext cx="2382837" cy="1176338"/>
          </a:xfrm>
          <a:prstGeom prst="rect">
            <a:avLst/>
          </a:prstGeom>
        </p:spPr>
        <p:txBody>
          <a:bodyPr/>
          <a:lstStyle>
            <a:lvl1pPr marL="0" indent="0" algn="ctr">
              <a:buNone/>
              <a:defRPr b="1">
                <a:solidFill>
                  <a:schemeClr val="accent1">
                    <a:lumMod val="50000"/>
                  </a:schemeClr>
                </a:solidFill>
                <a:latin typeface="Arial" panose="020B0604020202020204" pitchFamily="34" charset="0"/>
                <a:cs typeface="Arial" panose="020B0604020202020204" pitchFamily="34" charset="0"/>
              </a:defRPr>
            </a:lvl1pPr>
          </a:lstStyle>
          <a:p>
            <a:pPr lvl="0"/>
            <a:r>
              <a:rPr lang="en-US" dirty="0"/>
              <a:t>Place Menu Title Here</a:t>
            </a:r>
          </a:p>
        </p:txBody>
      </p:sp>
    </p:spTree>
    <p:extLst>
      <p:ext uri="{BB962C8B-B14F-4D97-AF65-F5344CB8AC3E}">
        <p14:creationId xmlns:p14="http://schemas.microsoft.com/office/powerpoint/2010/main" val="27836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3A609F0-BEDE-6B73-91EC-4BA5D0D38D88}"/>
              </a:ext>
            </a:extLst>
          </p:cNvPr>
          <p:cNvSpPr>
            <a:spLocks noGrp="1"/>
          </p:cNvSpPr>
          <p:nvPr>
            <p:ph type="body" sz="quarter" idx="10" hasCustomPrompt="1"/>
          </p:nvPr>
        </p:nvSpPr>
        <p:spPr>
          <a:xfrm>
            <a:off x="278266" y="179612"/>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4" name="Text Placeholder 12">
            <a:extLst>
              <a:ext uri="{FF2B5EF4-FFF2-40B4-BE49-F238E27FC236}">
                <a16:creationId xmlns:a16="http://schemas.microsoft.com/office/drawing/2014/main" id="{DCEA09A8-AE60-AE90-4100-EBBE6231217A}"/>
              </a:ext>
            </a:extLst>
          </p:cNvPr>
          <p:cNvSpPr>
            <a:spLocks noGrp="1"/>
          </p:cNvSpPr>
          <p:nvPr>
            <p:ph type="body" sz="quarter" idx="11" hasCustomPrompt="1"/>
          </p:nvPr>
        </p:nvSpPr>
        <p:spPr>
          <a:xfrm>
            <a:off x="4197689" y="179612"/>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5" name="Text Placeholder 12">
            <a:extLst>
              <a:ext uri="{FF2B5EF4-FFF2-40B4-BE49-F238E27FC236}">
                <a16:creationId xmlns:a16="http://schemas.microsoft.com/office/drawing/2014/main" id="{7E502C33-1221-651B-28B5-98F54489B1B9}"/>
              </a:ext>
            </a:extLst>
          </p:cNvPr>
          <p:cNvSpPr>
            <a:spLocks noGrp="1"/>
          </p:cNvSpPr>
          <p:nvPr>
            <p:ph type="body" sz="quarter" idx="12" hasCustomPrompt="1"/>
          </p:nvPr>
        </p:nvSpPr>
        <p:spPr>
          <a:xfrm>
            <a:off x="278266" y="2688032"/>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6" name="Text Placeholder 12">
            <a:extLst>
              <a:ext uri="{FF2B5EF4-FFF2-40B4-BE49-F238E27FC236}">
                <a16:creationId xmlns:a16="http://schemas.microsoft.com/office/drawing/2014/main" id="{6971F150-801A-A49A-655C-58A69F32EA05}"/>
              </a:ext>
            </a:extLst>
          </p:cNvPr>
          <p:cNvSpPr>
            <a:spLocks noGrp="1"/>
          </p:cNvSpPr>
          <p:nvPr>
            <p:ph type="body" sz="quarter" idx="13" hasCustomPrompt="1"/>
          </p:nvPr>
        </p:nvSpPr>
        <p:spPr>
          <a:xfrm>
            <a:off x="4197689" y="2688032"/>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7" name="Text Placeholder 12">
            <a:extLst>
              <a:ext uri="{FF2B5EF4-FFF2-40B4-BE49-F238E27FC236}">
                <a16:creationId xmlns:a16="http://schemas.microsoft.com/office/drawing/2014/main" id="{E10E66A4-EF1F-7AFF-BBE7-2F9801696157}"/>
              </a:ext>
            </a:extLst>
          </p:cNvPr>
          <p:cNvSpPr>
            <a:spLocks noGrp="1"/>
          </p:cNvSpPr>
          <p:nvPr>
            <p:ph type="body" sz="quarter" idx="14" hasCustomPrompt="1"/>
          </p:nvPr>
        </p:nvSpPr>
        <p:spPr>
          <a:xfrm>
            <a:off x="278266" y="5254928"/>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8" name="Text Placeholder 12">
            <a:extLst>
              <a:ext uri="{FF2B5EF4-FFF2-40B4-BE49-F238E27FC236}">
                <a16:creationId xmlns:a16="http://schemas.microsoft.com/office/drawing/2014/main" id="{4C073188-F454-73BD-91E7-D09B2FFDDAAA}"/>
              </a:ext>
            </a:extLst>
          </p:cNvPr>
          <p:cNvSpPr>
            <a:spLocks noGrp="1"/>
          </p:cNvSpPr>
          <p:nvPr>
            <p:ph type="body" sz="quarter" idx="15" hasCustomPrompt="1"/>
          </p:nvPr>
        </p:nvSpPr>
        <p:spPr>
          <a:xfrm>
            <a:off x="4197689" y="5254928"/>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19" name="Text Placeholder 12">
            <a:extLst>
              <a:ext uri="{FF2B5EF4-FFF2-40B4-BE49-F238E27FC236}">
                <a16:creationId xmlns:a16="http://schemas.microsoft.com/office/drawing/2014/main" id="{577B89E5-3FBD-3977-15E2-7AECBA35B056}"/>
              </a:ext>
            </a:extLst>
          </p:cNvPr>
          <p:cNvSpPr>
            <a:spLocks noGrp="1"/>
          </p:cNvSpPr>
          <p:nvPr>
            <p:ph type="body" sz="quarter" idx="16" hasCustomPrompt="1"/>
          </p:nvPr>
        </p:nvSpPr>
        <p:spPr>
          <a:xfrm>
            <a:off x="278266" y="7763348"/>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
        <p:nvSpPr>
          <p:cNvPr id="20" name="Text Placeholder 12">
            <a:extLst>
              <a:ext uri="{FF2B5EF4-FFF2-40B4-BE49-F238E27FC236}">
                <a16:creationId xmlns:a16="http://schemas.microsoft.com/office/drawing/2014/main" id="{FB3EE606-C6E5-9D3E-A1C6-9CCC6F5BA5A2}"/>
              </a:ext>
            </a:extLst>
          </p:cNvPr>
          <p:cNvSpPr>
            <a:spLocks noGrp="1"/>
          </p:cNvSpPr>
          <p:nvPr>
            <p:ph type="body" sz="quarter" idx="17" hasCustomPrompt="1"/>
          </p:nvPr>
        </p:nvSpPr>
        <p:spPr>
          <a:xfrm>
            <a:off x="4197689" y="7763348"/>
            <a:ext cx="3118076" cy="1176338"/>
          </a:xfrm>
          <a:prstGeom prst="rect">
            <a:avLst/>
          </a:prstGeom>
        </p:spPr>
        <p:txBody>
          <a:bodyP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dirty="0"/>
              <a:t>Place Menu Title Here</a:t>
            </a:r>
          </a:p>
        </p:txBody>
      </p:sp>
    </p:spTree>
    <p:extLst>
      <p:ext uri="{BB962C8B-B14F-4D97-AF65-F5344CB8AC3E}">
        <p14:creationId xmlns:p14="http://schemas.microsoft.com/office/powerpoint/2010/main" val="109395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twitter.com/TexasDeptofAg?ref_src=twsrc%5Egoogle%7Ctwcamp%5Eserp%7Ctwgr%5Eauthor" TargetMode="External"/><Relationship Id="rId13"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2.png"/><Relationship Id="rId12" Type="http://schemas.openxmlformats.org/officeDocument/2006/relationships/hyperlink" Target="https://squaremeals.org/" TargetMode="External"/><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instagram.com/texasagriculture/?hl=en" TargetMode="External"/><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hyperlink" Target="https://www.texasagriculture.gov/" TargetMode="External"/><Relationship Id="rId10" Type="http://schemas.openxmlformats.org/officeDocument/2006/relationships/hyperlink" Target="https://www.youtube.com/channel/UC8e-ZfjMoig2DWArJq1wRpQ" TargetMode="External"/><Relationship Id="rId4" Type="http://schemas.openxmlformats.org/officeDocument/2006/relationships/hyperlink" Target="https://www.facebook.com/TexasDepartmentofAgriculture/" TargetMode="External"/><Relationship Id="rId9" Type="http://schemas.openxmlformats.org/officeDocument/2006/relationships/image" Target="../media/image3.png"/><Relationship Id="rId14" Type="http://schemas.openxmlformats.org/officeDocument/2006/relationships/hyperlink" Target="https://www.fns.usda.gov/cr/fns-nondiscrimination-statemen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A50234F9-B10D-4CAC-BBCB-6DF94757D8FF}"/>
              </a:ext>
            </a:extLst>
          </p:cNvPr>
          <p:cNvSpPr/>
          <p:nvPr userDrawn="1"/>
        </p:nvSpPr>
        <p:spPr>
          <a:xfrm>
            <a:off x="0" y="8487178"/>
            <a:ext cx="7772403" cy="1571222"/>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sp>
        <p:nvSpPr>
          <p:cNvPr id="17" name="TextBox 16">
            <a:extLst>
              <a:ext uri="{FF2B5EF4-FFF2-40B4-BE49-F238E27FC236}">
                <a16:creationId xmlns:a16="http://schemas.microsoft.com/office/drawing/2014/main" id="{75AB34AE-3C4B-41B7-8361-AC51D1CB0F0E}"/>
              </a:ext>
            </a:extLst>
          </p:cNvPr>
          <p:cNvSpPr txBox="1"/>
          <p:nvPr userDrawn="1"/>
        </p:nvSpPr>
        <p:spPr>
          <a:xfrm>
            <a:off x="1286352" y="9249909"/>
            <a:ext cx="5016697" cy="369332"/>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Fraud Hotline: 1-866-5-FRAUD-4 or 1-866-537-2834 | P.O. Box 12847 | Austin, TX 78711</a:t>
            </a:r>
          </a:p>
          <a:p>
            <a:pPr algn="ctr"/>
            <a:r>
              <a:rPr lang="en-US" sz="900" dirty="0">
                <a:solidFill>
                  <a:schemeClr val="bg1"/>
                </a:solidFill>
                <a:latin typeface="Arial" panose="020B0604020202020204" pitchFamily="34" charset="0"/>
                <a:cs typeface="Arial" panose="020B0604020202020204" pitchFamily="34" charset="0"/>
              </a:rPr>
              <a:t>Toll Free: (877) TEX-MEAL | For the hearing impaired: (800) 735-2989 (TTY)</a:t>
            </a:r>
          </a:p>
        </p:txBody>
      </p:sp>
      <p:sp>
        <p:nvSpPr>
          <p:cNvPr id="20" name="Date Placeholder 3">
            <a:extLst>
              <a:ext uri="{FF2B5EF4-FFF2-40B4-BE49-F238E27FC236}">
                <a16:creationId xmlns:a16="http://schemas.microsoft.com/office/drawing/2014/main" id="{DFD12340-156C-4DB1-BFA3-3353A454F9E9}"/>
              </a:ext>
            </a:extLst>
          </p:cNvPr>
          <p:cNvSpPr>
            <a:spLocks noGrp="1"/>
          </p:cNvSpPr>
          <p:nvPr>
            <p:ph type="dt" sz="half" idx="2"/>
          </p:nvPr>
        </p:nvSpPr>
        <p:spPr>
          <a:xfrm>
            <a:off x="5906541" y="9507288"/>
            <a:ext cx="1748790" cy="535517"/>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a:t>Updated </a:t>
            </a:r>
            <a:fld id="{560E9B5E-B1D3-45AE-B3A5-C22A4DF7CD1C}" type="datetime1">
              <a:rPr lang="en-US" smtClean="0"/>
              <a:pPr/>
              <a:t>3/3/23</a:t>
            </a:fld>
            <a:endParaRPr lang="en-US"/>
          </a:p>
          <a:p>
            <a:r>
              <a:rPr lang="en-US"/>
              <a:t>www.SquareMeals.org</a:t>
            </a:r>
            <a:endParaRPr lang="en-US" dirty="0"/>
          </a:p>
        </p:txBody>
      </p:sp>
      <p:sp>
        <p:nvSpPr>
          <p:cNvPr id="21" name="TextBox 20">
            <a:extLst>
              <a:ext uri="{FF2B5EF4-FFF2-40B4-BE49-F238E27FC236}">
                <a16:creationId xmlns:a16="http://schemas.microsoft.com/office/drawing/2014/main" id="{8301E3EE-25E5-4F9C-BB38-E17DE4B8EACF}"/>
              </a:ext>
            </a:extLst>
          </p:cNvPr>
          <p:cNvSpPr txBox="1"/>
          <p:nvPr userDrawn="1"/>
        </p:nvSpPr>
        <p:spPr>
          <a:xfrm>
            <a:off x="184017" y="9582452"/>
            <a:ext cx="2604573"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a:t>
            </a:r>
          </a:p>
          <a:p>
            <a:pPr lvl="0"/>
            <a:r>
              <a:rPr lang="en-US" sz="900" dirty="0">
                <a:solidFill>
                  <a:schemeClr val="bg1"/>
                </a:solidFill>
                <a:latin typeface="Arial" panose="020B0604020202020204" pitchFamily="34" charset="0"/>
                <a:cs typeface="Arial" panose="020B0604020202020204" pitchFamily="34" charset="0"/>
              </a:rPr>
              <a:t>Child Nutrition Program Summer Workshop</a:t>
            </a:r>
          </a:p>
        </p:txBody>
      </p:sp>
      <p:pic>
        <p:nvPicPr>
          <p:cNvPr id="12" name="Picture 11" descr="Facebook Logo">
            <a:hlinkClick r:id="rId4"/>
            <a:extLst>
              <a:ext uri="{FF2B5EF4-FFF2-40B4-BE49-F238E27FC236}">
                <a16:creationId xmlns:a16="http://schemas.microsoft.com/office/drawing/2014/main" id="{CB23131F-B3BE-4CE1-B215-9FC478F180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3937" y="8930066"/>
            <a:ext cx="301072" cy="301330"/>
          </a:xfrm>
          <a:prstGeom prst="rect">
            <a:avLst/>
          </a:prstGeom>
        </p:spPr>
      </p:pic>
      <p:pic>
        <p:nvPicPr>
          <p:cNvPr id="16" name="Picture 15" descr="Instagram Logo">
            <a:hlinkClick r:id="rId6"/>
            <a:extLst>
              <a:ext uri="{FF2B5EF4-FFF2-40B4-BE49-F238E27FC236}">
                <a16:creationId xmlns:a16="http://schemas.microsoft.com/office/drawing/2014/main" id="{71CCD93B-0642-42D3-9225-3D629CDF86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52449" y="8930224"/>
            <a:ext cx="301072" cy="301330"/>
          </a:xfrm>
          <a:prstGeom prst="rect">
            <a:avLst/>
          </a:prstGeom>
        </p:spPr>
      </p:pic>
      <p:pic>
        <p:nvPicPr>
          <p:cNvPr id="19" name="Picture 18" descr="Twitter Logo">
            <a:hlinkClick r:id="rId8"/>
            <a:extLst>
              <a:ext uri="{FF2B5EF4-FFF2-40B4-BE49-F238E27FC236}">
                <a16:creationId xmlns:a16="http://schemas.microsoft.com/office/drawing/2014/main" id="{A6C942A1-C386-46C8-B5BF-B6672AF0215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13937" y="9256200"/>
            <a:ext cx="301072" cy="301330"/>
          </a:xfrm>
          <a:prstGeom prst="rect">
            <a:avLst/>
          </a:prstGeom>
        </p:spPr>
      </p:pic>
      <p:pic>
        <p:nvPicPr>
          <p:cNvPr id="22" name="Picture 21" descr="YouTube Logo">
            <a:hlinkClick r:id="rId10"/>
            <a:extLst>
              <a:ext uri="{FF2B5EF4-FFF2-40B4-BE49-F238E27FC236}">
                <a16:creationId xmlns:a16="http://schemas.microsoft.com/office/drawing/2014/main" id="{9136EA33-36DF-40E6-8969-A6F9AF7F824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48439" y="9261861"/>
            <a:ext cx="301072" cy="301330"/>
          </a:xfrm>
          <a:prstGeom prst="rect">
            <a:avLst/>
          </a:prstGeom>
        </p:spPr>
      </p:pic>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hlinkClick r:id="rId12"/>
            <a:extLst>
              <a:ext uri="{FF2B5EF4-FFF2-40B4-BE49-F238E27FC236}">
                <a16:creationId xmlns:a16="http://schemas.microsoft.com/office/drawing/2014/main" id="{BA243485-D8D4-4775-8BE4-74F20F5888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0377" y="8645062"/>
            <a:ext cx="625118" cy="947216"/>
          </a:xfrm>
          <a:prstGeom prst="rect">
            <a:avLst/>
          </a:prstGeom>
        </p:spPr>
      </p:pic>
      <p:sp>
        <p:nvSpPr>
          <p:cNvPr id="14" name="TextBox 13">
            <a:hlinkClick r:id="rId14"/>
            <a:extLst>
              <a:ext uri="{FF2B5EF4-FFF2-40B4-BE49-F238E27FC236}">
                <a16:creationId xmlns:a16="http://schemas.microsoft.com/office/drawing/2014/main" id="{FB3D69B8-BE74-46A6-B470-865464761CF7}"/>
              </a:ext>
            </a:extLst>
          </p:cNvPr>
          <p:cNvSpPr txBox="1"/>
          <p:nvPr userDrawn="1"/>
        </p:nvSpPr>
        <p:spPr>
          <a:xfrm>
            <a:off x="2095652" y="9592799"/>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5"/>
            <a:extLst>
              <a:ext uri="{FF2B5EF4-FFF2-40B4-BE49-F238E27FC236}">
                <a16:creationId xmlns:a16="http://schemas.microsoft.com/office/drawing/2014/main" id="{90B5EBA1-FCA8-40EA-A23D-A0890652BFB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2644191" y="8219785"/>
            <a:ext cx="2595026" cy="947216"/>
          </a:xfrm>
          <a:prstGeom prst="rect">
            <a:avLst/>
          </a:prstGeom>
        </p:spPr>
      </p:pic>
    </p:spTree>
    <p:extLst>
      <p:ext uri="{BB962C8B-B14F-4D97-AF65-F5344CB8AC3E}">
        <p14:creationId xmlns:p14="http://schemas.microsoft.com/office/powerpoint/2010/main" val="3629075350"/>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ftr="0"/>
  <p:txStyles>
    <p:titleStyle>
      <a:lvl1pPr algn="l" defTabSz="777240" rtl="0" eaLnBrk="1" latinLnBrk="0" hangingPunct="1">
        <a:lnSpc>
          <a:spcPct val="90000"/>
        </a:lnSpc>
        <a:spcBef>
          <a:spcPct val="0"/>
        </a:spcBef>
        <a:buNone/>
        <a:defRPr sz="3740" kern="1200">
          <a:solidFill>
            <a:schemeClr val="tx1"/>
          </a:solidFill>
          <a:latin typeface="Arial" panose="020B0604020202020204" pitchFamily="34"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590900"/>
      </p:ext>
    </p:extLst>
  </p:cSld>
  <p:clrMap bg1="lt1" tx1="dk1" bg2="lt2" tx2="dk2" accent1="accent1" accent2="accent2" accent3="accent3" accent4="accent4" accent5="accent5" accent6="accent6" hlink="hlink" folHlink="folHlink"/>
  <p:sldLayoutIdLst>
    <p:sldLayoutId id="2147483648"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C7821-414C-7415-BF9A-01700A3EE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4653"/>
            <a:ext cx="3886200" cy="2514600"/>
          </a:xfrm>
          <a:prstGeom prst="rect">
            <a:avLst/>
          </a:prstGeom>
        </p:spPr>
      </p:pic>
      <p:pic>
        <p:nvPicPr>
          <p:cNvPr id="4" name="Picture 3">
            <a:extLst>
              <a:ext uri="{FF2B5EF4-FFF2-40B4-BE49-F238E27FC236}">
                <a16:creationId xmlns:a16="http://schemas.microsoft.com/office/drawing/2014/main" id="{424878DB-DE32-365E-B59F-A8494EDA2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653"/>
            <a:ext cx="3886200" cy="2514600"/>
          </a:xfrm>
          <a:prstGeom prst="rect">
            <a:avLst/>
          </a:prstGeom>
        </p:spPr>
      </p:pic>
      <p:pic>
        <p:nvPicPr>
          <p:cNvPr id="5" name="Picture 4">
            <a:extLst>
              <a:ext uri="{FF2B5EF4-FFF2-40B4-BE49-F238E27FC236}">
                <a16:creationId xmlns:a16="http://schemas.microsoft.com/office/drawing/2014/main" id="{0DAFE106-6774-BFA2-E561-A38708E82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2526785"/>
            <a:ext cx="3886200" cy="2514600"/>
          </a:xfrm>
          <a:prstGeom prst="rect">
            <a:avLst/>
          </a:prstGeom>
        </p:spPr>
      </p:pic>
      <p:pic>
        <p:nvPicPr>
          <p:cNvPr id="6" name="Picture 5">
            <a:extLst>
              <a:ext uri="{FF2B5EF4-FFF2-40B4-BE49-F238E27FC236}">
                <a16:creationId xmlns:a16="http://schemas.microsoft.com/office/drawing/2014/main" id="{A65AAAC1-7AB0-4464-3DAC-379D6C180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192" y="2526785"/>
            <a:ext cx="3886200" cy="2514600"/>
          </a:xfrm>
          <a:prstGeom prst="rect">
            <a:avLst/>
          </a:prstGeom>
        </p:spPr>
      </p:pic>
      <p:pic>
        <p:nvPicPr>
          <p:cNvPr id="7" name="Picture 6">
            <a:extLst>
              <a:ext uri="{FF2B5EF4-FFF2-40B4-BE49-F238E27FC236}">
                <a16:creationId xmlns:a16="http://schemas.microsoft.com/office/drawing/2014/main" id="{237A1324-7394-DEB5-14D8-6F9F29E2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5034612"/>
            <a:ext cx="3886200" cy="2514600"/>
          </a:xfrm>
          <a:prstGeom prst="rect">
            <a:avLst/>
          </a:prstGeom>
        </p:spPr>
      </p:pic>
      <p:pic>
        <p:nvPicPr>
          <p:cNvPr id="8" name="Picture 7">
            <a:extLst>
              <a:ext uri="{FF2B5EF4-FFF2-40B4-BE49-F238E27FC236}">
                <a16:creationId xmlns:a16="http://schemas.microsoft.com/office/drawing/2014/main" id="{18E83A74-71B1-62C2-6126-DA496538F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034612"/>
            <a:ext cx="3886200" cy="2514600"/>
          </a:xfrm>
          <a:prstGeom prst="rect">
            <a:avLst/>
          </a:prstGeom>
        </p:spPr>
      </p:pic>
      <p:sp>
        <p:nvSpPr>
          <p:cNvPr id="76" name="Date Placeholder 75">
            <a:extLst>
              <a:ext uri="{FF2B5EF4-FFF2-40B4-BE49-F238E27FC236}">
                <a16:creationId xmlns:a16="http://schemas.microsoft.com/office/drawing/2014/main" id="{98F8C5E3-A0EF-4B40-814A-5389BC07ABB4}"/>
              </a:ext>
            </a:extLst>
          </p:cNvPr>
          <p:cNvSpPr>
            <a:spLocks noGrp="1"/>
          </p:cNvSpPr>
          <p:nvPr>
            <p:ph type="dt" sz="half" idx="10"/>
          </p:nvPr>
        </p:nvSpPr>
        <p:spPr/>
        <p:txBody>
          <a:bodyPr/>
          <a:lstStyle/>
          <a:p>
            <a:r>
              <a:rPr lang="en-US"/>
              <a:t>Updated </a:t>
            </a:r>
            <a:fld id="{6E0B1837-BF0A-4A51-B35F-9958ACA9252D}" type="datetime1">
              <a:rPr lang="en-US" smtClean="0"/>
              <a:t>3/3/23</a:t>
            </a:fld>
            <a:endParaRPr lang="en-US"/>
          </a:p>
          <a:p>
            <a:r>
              <a:rPr lang="en-US"/>
              <a:t>www.SquareMeals.org</a:t>
            </a:r>
            <a:endParaRPr lang="en-US" dirty="0"/>
          </a:p>
        </p:txBody>
      </p:sp>
      <p:sp>
        <p:nvSpPr>
          <p:cNvPr id="9" name="Text Placeholder 8">
            <a:extLst>
              <a:ext uri="{FF2B5EF4-FFF2-40B4-BE49-F238E27FC236}">
                <a16:creationId xmlns:a16="http://schemas.microsoft.com/office/drawing/2014/main" id="{4F034D4B-49BA-D9AE-8825-C94C7A5DECE7}"/>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2D8F3E77-2736-8136-1B35-D5BC212184E1}"/>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93D28DFD-AA19-C444-C9B6-75CD5CF6AC7A}"/>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612D6FCC-92E7-FED2-488E-F26694A181A9}"/>
              </a:ext>
            </a:extLst>
          </p:cNvPr>
          <p:cNvSpPr>
            <a:spLocks noGrp="1"/>
          </p:cNvSpPr>
          <p:nvPr>
            <p:ph type="body" sz="quarter" idx="14"/>
          </p:nvPr>
        </p:nvSpPr>
        <p:spPr/>
        <p:txBody>
          <a:bodyPr/>
          <a:lstStyle/>
          <a:p>
            <a:endParaRPr lang="en-US"/>
          </a:p>
        </p:txBody>
      </p:sp>
      <p:sp>
        <p:nvSpPr>
          <p:cNvPr id="13" name="Text Placeholder 12">
            <a:extLst>
              <a:ext uri="{FF2B5EF4-FFF2-40B4-BE49-F238E27FC236}">
                <a16:creationId xmlns:a16="http://schemas.microsoft.com/office/drawing/2014/main" id="{6B8A4BF6-495D-07CF-BFEE-F58A2EE5A57A}"/>
              </a:ext>
            </a:extLst>
          </p:cNvPr>
          <p:cNvSpPr>
            <a:spLocks noGrp="1"/>
          </p:cNvSpPr>
          <p:nvPr>
            <p:ph type="body" sz="quarter" idx="15"/>
          </p:nvPr>
        </p:nvSpPr>
        <p:spPr/>
        <p:txBody>
          <a:bodyPr/>
          <a:lstStyle/>
          <a:p>
            <a:endParaRPr lang="en-US"/>
          </a:p>
        </p:txBody>
      </p:sp>
      <p:sp>
        <p:nvSpPr>
          <p:cNvPr id="14" name="Text Placeholder 13">
            <a:extLst>
              <a:ext uri="{FF2B5EF4-FFF2-40B4-BE49-F238E27FC236}">
                <a16:creationId xmlns:a16="http://schemas.microsoft.com/office/drawing/2014/main" id="{CC6CF69E-75D6-02DF-97F5-7F3FB8943834}"/>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55767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5E02DB-F89D-BA2F-786D-313499FC5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4653"/>
            <a:ext cx="3886200" cy="2514600"/>
          </a:xfrm>
          <a:prstGeom prst="rect">
            <a:avLst/>
          </a:prstGeom>
        </p:spPr>
      </p:pic>
      <p:pic>
        <p:nvPicPr>
          <p:cNvPr id="24" name="Picture 23">
            <a:extLst>
              <a:ext uri="{FF2B5EF4-FFF2-40B4-BE49-F238E27FC236}">
                <a16:creationId xmlns:a16="http://schemas.microsoft.com/office/drawing/2014/main" id="{85643265-9FBF-145D-CB90-AF64A6363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653"/>
            <a:ext cx="3886200" cy="2514600"/>
          </a:xfrm>
          <a:prstGeom prst="rect">
            <a:avLst/>
          </a:prstGeom>
        </p:spPr>
      </p:pic>
      <p:pic>
        <p:nvPicPr>
          <p:cNvPr id="37" name="Picture 36">
            <a:extLst>
              <a:ext uri="{FF2B5EF4-FFF2-40B4-BE49-F238E27FC236}">
                <a16:creationId xmlns:a16="http://schemas.microsoft.com/office/drawing/2014/main" id="{FFB50E4F-2A5F-55D5-AABA-3F7E548A7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2526785"/>
            <a:ext cx="3886200" cy="2514600"/>
          </a:xfrm>
          <a:prstGeom prst="rect">
            <a:avLst/>
          </a:prstGeom>
        </p:spPr>
      </p:pic>
      <p:pic>
        <p:nvPicPr>
          <p:cNvPr id="40" name="Picture 39">
            <a:extLst>
              <a:ext uri="{FF2B5EF4-FFF2-40B4-BE49-F238E27FC236}">
                <a16:creationId xmlns:a16="http://schemas.microsoft.com/office/drawing/2014/main" id="{A94F0C40-9AA7-C62E-88F6-105B58751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192" y="2526785"/>
            <a:ext cx="3886200" cy="2514600"/>
          </a:xfrm>
          <a:prstGeom prst="rect">
            <a:avLst/>
          </a:prstGeom>
        </p:spPr>
      </p:pic>
      <p:pic>
        <p:nvPicPr>
          <p:cNvPr id="59" name="Picture 58">
            <a:extLst>
              <a:ext uri="{FF2B5EF4-FFF2-40B4-BE49-F238E27FC236}">
                <a16:creationId xmlns:a16="http://schemas.microsoft.com/office/drawing/2014/main" id="{AB17E359-E2B2-AB1A-3150-6429840F9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5034612"/>
            <a:ext cx="3886200" cy="2514600"/>
          </a:xfrm>
          <a:prstGeom prst="rect">
            <a:avLst/>
          </a:prstGeom>
        </p:spPr>
      </p:pic>
      <p:pic>
        <p:nvPicPr>
          <p:cNvPr id="60" name="Picture 59">
            <a:extLst>
              <a:ext uri="{FF2B5EF4-FFF2-40B4-BE49-F238E27FC236}">
                <a16:creationId xmlns:a16="http://schemas.microsoft.com/office/drawing/2014/main" id="{99503371-DD91-8553-582C-B9BAF2267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034612"/>
            <a:ext cx="3886200" cy="2514600"/>
          </a:xfrm>
          <a:prstGeom prst="rect">
            <a:avLst/>
          </a:prstGeom>
        </p:spPr>
      </p:pic>
      <p:pic>
        <p:nvPicPr>
          <p:cNvPr id="61" name="Picture 60">
            <a:extLst>
              <a:ext uri="{FF2B5EF4-FFF2-40B4-BE49-F238E27FC236}">
                <a16:creationId xmlns:a16="http://schemas.microsoft.com/office/drawing/2014/main" id="{DD52A0BC-030D-A1E4-274F-BBCBB4CC1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7549971"/>
            <a:ext cx="3886200" cy="2514600"/>
          </a:xfrm>
          <a:prstGeom prst="rect">
            <a:avLst/>
          </a:prstGeom>
        </p:spPr>
      </p:pic>
      <p:pic>
        <p:nvPicPr>
          <p:cNvPr id="62" name="Picture 61">
            <a:extLst>
              <a:ext uri="{FF2B5EF4-FFF2-40B4-BE49-F238E27FC236}">
                <a16:creationId xmlns:a16="http://schemas.microsoft.com/office/drawing/2014/main" id="{821B2171-F851-6177-2C09-3E56B7AD4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192" y="7549971"/>
            <a:ext cx="3886200" cy="2514600"/>
          </a:xfrm>
          <a:prstGeom prst="rect">
            <a:avLst/>
          </a:prstGeom>
        </p:spPr>
      </p:pic>
      <p:sp>
        <p:nvSpPr>
          <p:cNvPr id="64" name="Text Placeholder 63">
            <a:extLst>
              <a:ext uri="{FF2B5EF4-FFF2-40B4-BE49-F238E27FC236}">
                <a16:creationId xmlns:a16="http://schemas.microsoft.com/office/drawing/2014/main" id="{73BFD0DA-1061-6EDB-1F15-705646CC1192}"/>
              </a:ext>
            </a:extLst>
          </p:cNvPr>
          <p:cNvSpPr>
            <a:spLocks noGrp="1"/>
          </p:cNvSpPr>
          <p:nvPr>
            <p:ph type="body" sz="quarter" idx="10"/>
          </p:nvPr>
        </p:nvSpPr>
        <p:spPr/>
        <p:txBody>
          <a:bodyPr/>
          <a:lstStyle/>
          <a:p>
            <a:endParaRPr lang="en-US"/>
          </a:p>
        </p:txBody>
      </p:sp>
      <p:sp>
        <p:nvSpPr>
          <p:cNvPr id="65" name="Text Placeholder 64">
            <a:extLst>
              <a:ext uri="{FF2B5EF4-FFF2-40B4-BE49-F238E27FC236}">
                <a16:creationId xmlns:a16="http://schemas.microsoft.com/office/drawing/2014/main" id="{5D635ED9-49C6-0A6A-5506-F792F27A53D9}"/>
              </a:ext>
            </a:extLst>
          </p:cNvPr>
          <p:cNvSpPr>
            <a:spLocks noGrp="1"/>
          </p:cNvSpPr>
          <p:nvPr>
            <p:ph type="body" sz="quarter" idx="11"/>
          </p:nvPr>
        </p:nvSpPr>
        <p:spPr/>
        <p:txBody>
          <a:bodyPr/>
          <a:lstStyle/>
          <a:p>
            <a:endParaRPr lang="en-US"/>
          </a:p>
        </p:txBody>
      </p:sp>
      <p:sp>
        <p:nvSpPr>
          <p:cNvPr id="66" name="Text Placeholder 65">
            <a:extLst>
              <a:ext uri="{FF2B5EF4-FFF2-40B4-BE49-F238E27FC236}">
                <a16:creationId xmlns:a16="http://schemas.microsoft.com/office/drawing/2014/main" id="{4A5B6638-8411-DCA8-ABDE-EC49F04643E8}"/>
              </a:ext>
            </a:extLst>
          </p:cNvPr>
          <p:cNvSpPr>
            <a:spLocks noGrp="1"/>
          </p:cNvSpPr>
          <p:nvPr>
            <p:ph type="body" sz="quarter" idx="12"/>
          </p:nvPr>
        </p:nvSpPr>
        <p:spPr/>
        <p:txBody>
          <a:bodyPr/>
          <a:lstStyle/>
          <a:p>
            <a:endParaRPr lang="en-US"/>
          </a:p>
        </p:txBody>
      </p:sp>
      <p:sp>
        <p:nvSpPr>
          <p:cNvPr id="67" name="Text Placeholder 66">
            <a:extLst>
              <a:ext uri="{FF2B5EF4-FFF2-40B4-BE49-F238E27FC236}">
                <a16:creationId xmlns:a16="http://schemas.microsoft.com/office/drawing/2014/main" id="{46273767-B494-AC18-2FD2-034920A30FDA}"/>
              </a:ext>
            </a:extLst>
          </p:cNvPr>
          <p:cNvSpPr>
            <a:spLocks noGrp="1"/>
          </p:cNvSpPr>
          <p:nvPr>
            <p:ph type="body" sz="quarter" idx="13"/>
          </p:nvPr>
        </p:nvSpPr>
        <p:spPr/>
        <p:txBody>
          <a:bodyPr/>
          <a:lstStyle/>
          <a:p>
            <a:endParaRPr lang="en-US"/>
          </a:p>
        </p:txBody>
      </p:sp>
      <p:sp>
        <p:nvSpPr>
          <p:cNvPr id="68" name="Text Placeholder 67">
            <a:extLst>
              <a:ext uri="{FF2B5EF4-FFF2-40B4-BE49-F238E27FC236}">
                <a16:creationId xmlns:a16="http://schemas.microsoft.com/office/drawing/2014/main" id="{BC90E3F9-D510-0187-D11A-43DD9C76E612}"/>
              </a:ext>
            </a:extLst>
          </p:cNvPr>
          <p:cNvSpPr>
            <a:spLocks noGrp="1"/>
          </p:cNvSpPr>
          <p:nvPr>
            <p:ph type="body" sz="quarter" idx="14"/>
          </p:nvPr>
        </p:nvSpPr>
        <p:spPr/>
        <p:txBody>
          <a:bodyPr/>
          <a:lstStyle/>
          <a:p>
            <a:endParaRPr lang="en-US"/>
          </a:p>
        </p:txBody>
      </p:sp>
      <p:sp>
        <p:nvSpPr>
          <p:cNvPr id="69" name="Text Placeholder 68">
            <a:extLst>
              <a:ext uri="{FF2B5EF4-FFF2-40B4-BE49-F238E27FC236}">
                <a16:creationId xmlns:a16="http://schemas.microsoft.com/office/drawing/2014/main" id="{1269E04E-64C5-6B69-9521-560AB9BBFD0A}"/>
              </a:ext>
            </a:extLst>
          </p:cNvPr>
          <p:cNvSpPr>
            <a:spLocks noGrp="1"/>
          </p:cNvSpPr>
          <p:nvPr>
            <p:ph type="body" sz="quarter" idx="15"/>
          </p:nvPr>
        </p:nvSpPr>
        <p:spPr/>
        <p:txBody>
          <a:bodyPr/>
          <a:lstStyle/>
          <a:p>
            <a:endParaRPr lang="en-US"/>
          </a:p>
        </p:txBody>
      </p:sp>
      <p:sp>
        <p:nvSpPr>
          <p:cNvPr id="70" name="Text Placeholder 69">
            <a:extLst>
              <a:ext uri="{FF2B5EF4-FFF2-40B4-BE49-F238E27FC236}">
                <a16:creationId xmlns:a16="http://schemas.microsoft.com/office/drawing/2014/main" id="{D190A8BA-5BE1-D6C0-23DE-84ABA98EA275}"/>
              </a:ext>
            </a:extLst>
          </p:cNvPr>
          <p:cNvSpPr>
            <a:spLocks noGrp="1"/>
          </p:cNvSpPr>
          <p:nvPr>
            <p:ph type="body" sz="quarter" idx="16"/>
          </p:nvPr>
        </p:nvSpPr>
        <p:spPr/>
        <p:txBody>
          <a:bodyPr/>
          <a:lstStyle/>
          <a:p>
            <a:endParaRPr lang="en-US"/>
          </a:p>
        </p:txBody>
      </p:sp>
      <p:sp>
        <p:nvSpPr>
          <p:cNvPr id="71" name="Text Placeholder 70">
            <a:extLst>
              <a:ext uri="{FF2B5EF4-FFF2-40B4-BE49-F238E27FC236}">
                <a16:creationId xmlns:a16="http://schemas.microsoft.com/office/drawing/2014/main" id="{E50B421E-3FC8-629E-C198-B3EF041AD5A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6630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5A8AD6-88B2-4493-6AC7-827D622F6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1425"/>
            <a:ext cx="3886200" cy="2514600"/>
          </a:xfrm>
          <a:prstGeom prst="rect">
            <a:avLst/>
          </a:prstGeom>
        </p:spPr>
      </p:pic>
      <p:pic>
        <p:nvPicPr>
          <p:cNvPr id="11" name="Picture 10">
            <a:extLst>
              <a:ext uri="{FF2B5EF4-FFF2-40B4-BE49-F238E27FC236}">
                <a16:creationId xmlns:a16="http://schemas.microsoft.com/office/drawing/2014/main" id="{B8F5730A-A9BF-8239-4DEF-8C52DF1A4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721"/>
            <a:ext cx="3886200" cy="2514600"/>
          </a:xfrm>
          <a:prstGeom prst="rect">
            <a:avLst/>
          </a:prstGeom>
        </p:spPr>
      </p:pic>
      <p:pic>
        <p:nvPicPr>
          <p:cNvPr id="12" name="Picture 11">
            <a:extLst>
              <a:ext uri="{FF2B5EF4-FFF2-40B4-BE49-F238E27FC236}">
                <a16:creationId xmlns:a16="http://schemas.microsoft.com/office/drawing/2014/main" id="{D6FDC65F-770E-446A-3F90-E129B3869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2529928"/>
            <a:ext cx="3886200" cy="2502277"/>
          </a:xfrm>
          <a:prstGeom prst="rect">
            <a:avLst/>
          </a:prstGeom>
        </p:spPr>
      </p:pic>
      <p:pic>
        <p:nvPicPr>
          <p:cNvPr id="13" name="Picture 12">
            <a:extLst>
              <a:ext uri="{FF2B5EF4-FFF2-40B4-BE49-F238E27FC236}">
                <a16:creationId xmlns:a16="http://schemas.microsoft.com/office/drawing/2014/main" id="{24C9BFE5-3038-13E2-8C19-9E81585E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525782"/>
            <a:ext cx="3886200" cy="2502277"/>
          </a:xfrm>
          <a:prstGeom prst="rect">
            <a:avLst/>
          </a:prstGeom>
        </p:spPr>
      </p:pic>
      <p:pic>
        <p:nvPicPr>
          <p:cNvPr id="14" name="Picture 13">
            <a:extLst>
              <a:ext uri="{FF2B5EF4-FFF2-40B4-BE49-F238E27FC236}">
                <a16:creationId xmlns:a16="http://schemas.microsoft.com/office/drawing/2014/main" id="{3F6AA8F4-0D0E-DEC6-2E78-959E7267E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 y="5046108"/>
            <a:ext cx="3886200" cy="2504844"/>
          </a:xfrm>
          <a:prstGeom prst="rect">
            <a:avLst/>
          </a:prstGeom>
        </p:spPr>
      </p:pic>
      <p:pic>
        <p:nvPicPr>
          <p:cNvPr id="15" name="Picture 14">
            <a:extLst>
              <a:ext uri="{FF2B5EF4-FFF2-40B4-BE49-F238E27FC236}">
                <a16:creationId xmlns:a16="http://schemas.microsoft.com/office/drawing/2014/main" id="{5A824E49-37A4-815F-3890-61E1077F5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596" y="5041962"/>
            <a:ext cx="3886200" cy="2504844"/>
          </a:xfrm>
          <a:prstGeom prst="rect">
            <a:avLst/>
          </a:prstGeom>
        </p:spPr>
      </p:pic>
      <p:sp>
        <p:nvSpPr>
          <p:cNvPr id="76" name="Date Placeholder 75">
            <a:extLst>
              <a:ext uri="{FF2B5EF4-FFF2-40B4-BE49-F238E27FC236}">
                <a16:creationId xmlns:a16="http://schemas.microsoft.com/office/drawing/2014/main" id="{98F8C5E3-A0EF-4B40-814A-5389BC07ABB4}"/>
              </a:ext>
            </a:extLst>
          </p:cNvPr>
          <p:cNvSpPr>
            <a:spLocks noGrp="1"/>
          </p:cNvSpPr>
          <p:nvPr>
            <p:ph type="dt" sz="half" idx="10"/>
          </p:nvPr>
        </p:nvSpPr>
        <p:spPr/>
        <p:txBody>
          <a:bodyPr/>
          <a:lstStyle/>
          <a:p>
            <a:r>
              <a:rPr lang="en-US"/>
              <a:t>Updated </a:t>
            </a:r>
            <a:fld id="{6E0B1837-BF0A-4A51-B35F-9958ACA9252D}" type="datetime1">
              <a:rPr lang="en-US" smtClean="0"/>
              <a:t>3/3/23</a:t>
            </a:fld>
            <a:endParaRPr lang="en-US"/>
          </a:p>
          <a:p>
            <a:r>
              <a:rPr lang="en-US"/>
              <a:t>www.SquareMeals.org</a:t>
            </a:r>
            <a:endParaRPr lang="en-US" dirty="0"/>
          </a:p>
        </p:txBody>
      </p:sp>
      <p:sp>
        <p:nvSpPr>
          <p:cNvPr id="24" name="Text Placeholder 23">
            <a:extLst>
              <a:ext uri="{FF2B5EF4-FFF2-40B4-BE49-F238E27FC236}">
                <a16:creationId xmlns:a16="http://schemas.microsoft.com/office/drawing/2014/main" id="{88BA3AB1-AFD4-FD0E-E7EC-F1B73E7D51DD}"/>
              </a:ext>
            </a:extLst>
          </p:cNvPr>
          <p:cNvSpPr>
            <a:spLocks noGrp="1"/>
          </p:cNvSpPr>
          <p:nvPr>
            <p:ph type="body" sz="quarter" idx="11"/>
          </p:nvPr>
        </p:nvSpPr>
        <p:spPr/>
        <p:txBody>
          <a:bodyPr/>
          <a:lstStyle/>
          <a:p>
            <a:endParaRPr lang="en-US"/>
          </a:p>
        </p:txBody>
      </p:sp>
      <p:sp>
        <p:nvSpPr>
          <p:cNvPr id="25" name="Text Placeholder 24">
            <a:extLst>
              <a:ext uri="{FF2B5EF4-FFF2-40B4-BE49-F238E27FC236}">
                <a16:creationId xmlns:a16="http://schemas.microsoft.com/office/drawing/2014/main" id="{3A49BEF5-289C-002F-1783-83CD1C2E8200}"/>
              </a:ext>
            </a:extLst>
          </p:cNvPr>
          <p:cNvSpPr>
            <a:spLocks noGrp="1"/>
          </p:cNvSpPr>
          <p:nvPr>
            <p:ph type="body" sz="quarter" idx="12"/>
          </p:nvPr>
        </p:nvSpPr>
        <p:spPr/>
        <p:txBody>
          <a:bodyPr/>
          <a:lstStyle/>
          <a:p>
            <a:endParaRPr lang="en-US"/>
          </a:p>
        </p:txBody>
      </p:sp>
      <p:sp>
        <p:nvSpPr>
          <p:cNvPr id="26" name="Text Placeholder 25">
            <a:extLst>
              <a:ext uri="{FF2B5EF4-FFF2-40B4-BE49-F238E27FC236}">
                <a16:creationId xmlns:a16="http://schemas.microsoft.com/office/drawing/2014/main" id="{86B6C561-D493-1B97-9DC9-250408015008}"/>
              </a:ext>
            </a:extLst>
          </p:cNvPr>
          <p:cNvSpPr>
            <a:spLocks noGrp="1"/>
          </p:cNvSpPr>
          <p:nvPr>
            <p:ph type="body" sz="quarter" idx="13"/>
          </p:nvPr>
        </p:nvSpPr>
        <p:spPr/>
        <p:txBody>
          <a:bodyPr/>
          <a:lstStyle/>
          <a:p>
            <a:endParaRPr lang="en-US"/>
          </a:p>
        </p:txBody>
      </p:sp>
      <p:sp>
        <p:nvSpPr>
          <p:cNvPr id="27" name="Text Placeholder 26">
            <a:extLst>
              <a:ext uri="{FF2B5EF4-FFF2-40B4-BE49-F238E27FC236}">
                <a16:creationId xmlns:a16="http://schemas.microsoft.com/office/drawing/2014/main" id="{6C33EB3E-108A-54C4-2490-8CCC70D79484}"/>
              </a:ext>
            </a:extLst>
          </p:cNvPr>
          <p:cNvSpPr>
            <a:spLocks noGrp="1"/>
          </p:cNvSpPr>
          <p:nvPr>
            <p:ph type="body" sz="quarter" idx="14"/>
          </p:nvPr>
        </p:nvSpPr>
        <p:spPr/>
        <p:txBody>
          <a:bodyPr/>
          <a:lstStyle/>
          <a:p>
            <a:endParaRPr lang="en-US"/>
          </a:p>
        </p:txBody>
      </p:sp>
      <p:sp>
        <p:nvSpPr>
          <p:cNvPr id="28" name="Text Placeholder 27">
            <a:extLst>
              <a:ext uri="{FF2B5EF4-FFF2-40B4-BE49-F238E27FC236}">
                <a16:creationId xmlns:a16="http://schemas.microsoft.com/office/drawing/2014/main" id="{2EE1F02F-FAFC-713A-BD4F-06274E20CB3D}"/>
              </a:ext>
            </a:extLst>
          </p:cNvPr>
          <p:cNvSpPr>
            <a:spLocks noGrp="1"/>
          </p:cNvSpPr>
          <p:nvPr>
            <p:ph type="body" sz="quarter" idx="15"/>
          </p:nvPr>
        </p:nvSpPr>
        <p:spPr/>
        <p:txBody>
          <a:bodyPr/>
          <a:lstStyle/>
          <a:p>
            <a:endParaRPr lang="en-US"/>
          </a:p>
        </p:txBody>
      </p:sp>
      <p:sp>
        <p:nvSpPr>
          <p:cNvPr id="29" name="Text Placeholder 28">
            <a:extLst>
              <a:ext uri="{FF2B5EF4-FFF2-40B4-BE49-F238E27FC236}">
                <a16:creationId xmlns:a16="http://schemas.microsoft.com/office/drawing/2014/main" id="{DFC31383-381E-C487-118F-24EF0DF0A39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9453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5A8AD6-88B2-4493-6AC7-827D622F6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1425"/>
            <a:ext cx="3886200" cy="2514600"/>
          </a:xfrm>
          <a:prstGeom prst="rect">
            <a:avLst/>
          </a:prstGeom>
        </p:spPr>
      </p:pic>
      <p:pic>
        <p:nvPicPr>
          <p:cNvPr id="11" name="Picture 10">
            <a:extLst>
              <a:ext uri="{FF2B5EF4-FFF2-40B4-BE49-F238E27FC236}">
                <a16:creationId xmlns:a16="http://schemas.microsoft.com/office/drawing/2014/main" id="{B8F5730A-A9BF-8239-4DEF-8C52DF1A4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721"/>
            <a:ext cx="3886200" cy="2514600"/>
          </a:xfrm>
          <a:prstGeom prst="rect">
            <a:avLst/>
          </a:prstGeom>
        </p:spPr>
      </p:pic>
      <p:pic>
        <p:nvPicPr>
          <p:cNvPr id="12" name="Picture 11">
            <a:extLst>
              <a:ext uri="{FF2B5EF4-FFF2-40B4-BE49-F238E27FC236}">
                <a16:creationId xmlns:a16="http://schemas.microsoft.com/office/drawing/2014/main" id="{D6FDC65F-770E-446A-3F90-E129B3869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 y="2529928"/>
            <a:ext cx="3886200" cy="2502277"/>
          </a:xfrm>
          <a:prstGeom prst="rect">
            <a:avLst/>
          </a:prstGeom>
        </p:spPr>
      </p:pic>
      <p:pic>
        <p:nvPicPr>
          <p:cNvPr id="13" name="Picture 12">
            <a:extLst>
              <a:ext uri="{FF2B5EF4-FFF2-40B4-BE49-F238E27FC236}">
                <a16:creationId xmlns:a16="http://schemas.microsoft.com/office/drawing/2014/main" id="{24C9BFE5-3038-13E2-8C19-9E81585E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525782"/>
            <a:ext cx="3886200" cy="2502277"/>
          </a:xfrm>
          <a:prstGeom prst="rect">
            <a:avLst/>
          </a:prstGeom>
        </p:spPr>
      </p:pic>
      <p:pic>
        <p:nvPicPr>
          <p:cNvPr id="14" name="Picture 13">
            <a:extLst>
              <a:ext uri="{FF2B5EF4-FFF2-40B4-BE49-F238E27FC236}">
                <a16:creationId xmlns:a16="http://schemas.microsoft.com/office/drawing/2014/main" id="{3F6AA8F4-0D0E-DEC6-2E78-959E7267E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 y="5046108"/>
            <a:ext cx="3886200" cy="2504844"/>
          </a:xfrm>
          <a:prstGeom prst="rect">
            <a:avLst/>
          </a:prstGeom>
        </p:spPr>
      </p:pic>
      <p:pic>
        <p:nvPicPr>
          <p:cNvPr id="15" name="Picture 14">
            <a:extLst>
              <a:ext uri="{FF2B5EF4-FFF2-40B4-BE49-F238E27FC236}">
                <a16:creationId xmlns:a16="http://schemas.microsoft.com/office/drawing/2014/main" id="{5A824E49-37A4-815F-3890-61E1077F5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596" y="5041962"/>
            <a:ext cx="3886200" cy="2504844"/>
          </a:xfrm>
          <a:prstGeom prst="rect">
            <a:avLst/>
          </a:prstGeom>
        </p:spPr>
      </p:pic>
      <p:pic>
        <p:nvPicPr>
          <p:cNvPr id="16" name="Picture 15">
            <a:extLst>
              <a:ext uri="{FF2B5EF4-FFF2-40B4-BE49-F238E27FC236}">
                <a16:creationId xmlns:a16="http://schemas.microsoft.com/office/drawing/2014/main" id="{B421275D-4BE5-AF7C-3119-EAAE988D1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 y="7562287"/>
            <a:ext cx="3886200" cy="2495087"/>
          </a:xfrm>
          <a:prstGeom prst="rect">
            <a:avLst/>
          </a:prstGeom>
        </p:spPr>
      </p:pic>
      <p:pic>
        <p:nvPicPr>
          <p:cNvPr id="17" name="Picture 16">
            <a:extLst>
              <a:ext uri="{FF2B5EF4-FFF2-40B4-BE49-F238E27FC236}">
                <a16:creationId xmlns:a16="http://schemas.microsoft.com/office/drawing/2014/main" id="{C3F74E65-6794-A140-8B82-B667B6B6D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596" y="7558141"/>
            <a:ext cx="3886200" cy="2495087"/>
          </a:xfrm>
          <a:prstGeom prst="rect">
            <a:avLst/>
          </a:prstGeom>
        </p:spPr>
      </p:pic>
      <p:sp>
        <p:nvSpPr>
          <p:cNvPr id="3" name="Text Placeholder 2">
            <a:extLst>
              <a:ext uri="{FF2B5EF4-FFF2-40B4-BE49-F238E27FC236}">
                <a16:creationId xmlns:a16="http://schemas.microsoft.com/office/drawing/2014/main" id="{5DD629D9-9112-0408-705F-57ED6D1DA43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A915AB2-A6E4-A569-D356-9B98DEE12B6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50673D9-D18F-459D-52B0-7EBC795C46C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3B2ED988-E2DE-DA39-213D-8F8378610232}"/>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009BD8FC-B836-A208-AB12-15137369121A}"/>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7ACE537E-15B0-6A99-4CE1-CC81C0C0BFBD}"/>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5F3BDC79-2028-61C0-B43D-E45AD01CF7BB}"/>
              </a:ext>
            </a:extLst>
          </p:cNvPr>
          <p:cNvSpPr>
            <a:spLocks noGrp="1"/>
          </p:cNvSpPr>
          <p:nvPr>
            <p:ph type="body" sz="quarter" idx="16"/>
          </p:nvPr>
        </p:nvSpPr>
        <p:spPr/>
        <p:txBody>
          <a:bodyPr/>
          <a:lstStyle/>
          <a:p>
            <a:endParaRPr lang="en-US"/>
          </a:p>
        </p:txBody>
      </p:sp>
      <p:sp>
        <p:nvSpPr>
          <p:cNvPr id="18" name="Text Placeholder 17">
            <a:extLst>
              <a:ext uri="{FF2B5EF4-FFF2-40B4-BE49-F238E27FC236}">
                <a16:creationId xmlns:a16="http://schemas.microsoft.com/office/drawing/2014/main" id="{A4007F00-13C0-E65B-A5D0-6FCC70FC2061}"/>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73639643"/>
      </p:ext>
    </p:extLst>
  </p:cSld>
  <p:clrMapOvr>
    <a:masterClrMapping/>
  </p:clrMapOvr>
</p:sld>
</file>

<file path=ppt/theme/theme1.xml><?xml version="1.0" encoding="utf-8"?>
<a:theme xmlns:a="http://schemas.openxmlformats.org/drawingml/2006/main" name="Office Theme">
  <a:themeElements>
    <a:clrScheme name="TDA Template 1">
      <a:dk1>
        <a:srgbClr val="000000"/>
      </a:dk1>
      <a:lt1>
        <a:srgbClr val="FFFFFF"/>
      </a:lt1>
      <a:dk2>
        <a:srgbClr val="44546A"/>
      </a:dk2>
      <a:lt2>
        <a:srgbClr val="E7E6E6"/>
      </a:lt2>
      <a:accent1>
        <a:srgbClr val="480D48"/>
      </a:accent1>
      <a:accent2>
        <a:srgbClr val="762561"/>
      </a:accent2>
      <a:accent3>
        <a:srgbClr val="4BC3C1"/>
      </a:accent3>
      <a:accent4>
        <a:srgbClr val="B5E3E2"/>
      </a:accent4>
      <a:accent5>
        <a:srgbClr val="E9E9EC"/>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2226</TotalTime>
  <Words>14</Words>
  <Application>Microsoft Macintosh PowerPoint</Application>
  <PresentationFormat>Custom</PresentationFormat>
  <Paragraphs>4</Paragraphs>
  <Slides>4</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vt:i4>
      </vt:variant>
    </vt:vector>
  </HeadingPairs>
  <TitlesOfParts>
    <vt:vector size="7" baseType="lpstr">
      <vt:lpstr>Arial</vt:lpstr>
      <vt:lpstr>Office Theme</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Kristin Chaumont</cp:lastModifiedBy>
  <cp:revision>177</cp:revision>
  <dcterms:created xsi:type="dcterms:W3CDTF">2018-01-29T19:14:57Z</dcterms:created>
  <dcterms:modified xsi:type="dcterms:W3CDTF">2023-03-03T20:11:14Z</dcterms:modified>
</cp:coreProperties>
</file>